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12" y="30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DA's October 2019 Menu Calendar Template Page 1 of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41172" y="2275114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12772" y="2275114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84372" y="22860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23314" y="22860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58686" y="33528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30286" y="33528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01886" y="3341916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Text Placeholder 45"/>
          <p:cNvSpPr>
            <a:spLocks noGrp="1"/>
          </p:cNvSpPr>
          <p:nvPr>
            <p:ph type="body" sz="quarter" idx="35"/>
          </p:nvPr>
        </p:nvSpPr>
        <p:spPr>
          <a:xfrm>
            <a:off x="5595256" y="33528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Text Placeholder 46"/>
          <p:cNvSpPr>
            <a:spLocks noGrp="1"/>
          </p:cNvSpPr>
          <p:nvPr>
            <p:ph type="body" sz="quarter" idx="36"/>
          </p:nvPr>
        </p:nvSpPr>
        <p:spPr>
          <a:xfrm>
            <a:off x="6934200" y="33528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469572" y="44196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830286" y="44196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4201886" y="4408716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5595256" y="44196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37"/>
          </p:nvPr>
        </p:nvSpPr>
        <p:spPr>
          <a:xfrm>
            <a:off x="6934200" y="44196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1469572" y="5497286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35"/>
          <p:cNvSpPr>
            <a:spLocks noGrp="1"/>
          </p:cNvSpPr>
          <p:nvPr>
            <p:ph type="body" sz="quarter" idx="39"/>
          </p:nvPr>
        </p:nvSpPr>
        <p:spPr>
          <a:xfrm>
            <a:off x="2841172" y="548640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2"/>
          </p:nvPr>
        </p:nvSpPr>
        <p:spPr>
          <a:xfrm>
            <a:off x="4201886" y="54864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37"/>
          <p:cNvSpPr>
            <a:spLocks noGrp="1"/>
          </p:cNvSpPr>
          <p:nvPr>
            <p:ph type="body" sz="quarter" idx="23"/>
          </p:nvPr>
        </p:nvSpPr>
        <p:spPr>
          <a:xfrm>
            <a:off x="5595258" y="54864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38"/>
          <p:cNvSpPr>
            <a:spLocks noGrp="1"/>
          </p:cNvSpPr>
          <p:nvPr>
            <p:ph type="body" sz="quarter" idx="24"/>
          </p:nvPr>
        </p:nvSpPr>
        <p:spPr>
          <a:xfrm>
            <a:off x="6934202" y="54864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1458686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24"/>
          <p:cNvSpPr>
            <a:spLocks noGrp="1"/>
          </p:cNvSpPr>
          <p:nvPr>
            <p:ph type="body" sz="quarter" idx="30"/>
          </p:nvPr>
        </p:nvSpPr>
        <p:spPr>
          <a:xfrm>
            <a:off x="2852058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1"/>
          </p:nvPr>
        </p:nvSpPr>
        <p:spPr>
          <a:xfrm>
            <a:off x="4201886" y="6542316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27"/>
          </p:nvPr>
        </p:nvSpPr>
        <p:spPr>
          <a:xfrm>
            <a:off x="5573486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43"/>
          <p:cNvSpPr>
            <a:spLocks noGrp="1"/>
          </p:cNvSpPr>
          <p:nvPr>
            <p:ph type="body" sz="quarter" idx="33"/>
          </p:nvPr>
        </p:nvSpPr>
        <p:spPr>
          <a:xfrm>
            <a:off x="8763000" y="2514600"/>
            <a:ext cx="1219200" cy="152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Text Placeholder 42"/>
          <p:cNvSpPr>
            <a:spLocks noGrp="1"/>
          </p:cNvSpPr>
          <p:nvPr>
            <p:ph type="body" sz="quarter" idx="32"/>
          </p:nvPr>
        </p:nvSpPr>
        <p:spPr>
          <a:xfrm>
            <a:off x="8229600" y="4800600"/>
            <a:ext cx="1752600" cy="1676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48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3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38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TDA's October 2019 Menu Calendar Template Page 2 of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59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04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29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3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92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17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6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08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C61C-EAD9-472D-938C-725D4D97AE7B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04BF-7850-4CBB-8D16-7215C314D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"/>
          <p:cNvSpPr txBox="1"/>
          <p:nvPr/>
        </p:nvSpPr>
        <p:spPr>
          <a:xfrm>
            <a:off x="6400800" y="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TDA’s October 2019 Menu Calendar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Tenaha ISD</a:t>
            </a:r>
          </a:p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mtClean="0"/>
              <a:t>Happy Halloween!!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Breakfast- </a:t>
            </a:r>
            <a:r>
              <a:rPr lang="en-US" dirty="0" err="1" smtClean="0"/>
              <a:t>Omlete</a:t>
            </a:r>
            <a:r>
              <a:rPr lang="en-US" dirty="0" smtClean="0"/>
              <a:t>, toast</a:t>
            </a:r>
          </a:p>
          <a:p>
            <a:r>
              <a:rPr lang="en-US" dirty="0" smtClean="0"/>
              <a:t>Lunch- Chicken fried steak, potatoes, gravy, black eyed peas, pears, orange, milk, bread</a:t>
            </a:r>
          </a:p>
          <a:p>
            <a:r>
              <a:rPr lang="en-US" dirty="0" smtClean="0"/>
              <a:t>Option-Nuggets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Breakfast- </a:t>
            </a:r>
          </a:p>
          <a:p>
            <a:r>
              <a:rPr lang="en-US" dirty="0" smtClean="0"/>
              <a:t>Mini Pancakes</a:t>
            </a:r>
          </a:p>
          <a:p>
            <a:r>
              <a:rPr lang="en-US" dirty="0" smtClean="0"/>
              <a:t>Lunch-</a:t>
            </a:r>
          </a:p>
          <a:p>
            <a:r>
              <a:rPr lang="en-US" dirty="0" smtClean="0"/>
              <a:t>Tiger chicken, cheese, </a:t>
            </a:r>
            <a:r>
              <a:rPr lang="en-US" dirty="0" err="1" smtClean="0"/>
              <a:t>fixins</a:t>
            </a:r>
            <a:r>
              <a:rPr lang="en-US" dirty="0" smtClean="0"/>
              <a:t>, Tots, baby carrots, peaches, orange, milk</a:t>
            </a:r>
          </a:p>
          <a:p>
            <a:r>
              <a:rPr lang="en-US" dirty="0" smtClean="0"/>
              <a:t>Option- Burger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 French Toast Sticks</a:t>
            </a:r>
          </a:p>
          <a:p>
            <a:r>
              <a:rPr lang="en-US" dirty="0" smtClean="0"/>
              <a:t>Lunch- Hot Dog, chili, cheese, chips, carrots, salad, pears, apple, milk</a:t>
            </a:r>
          </a:p>
          <a:p>
            <a:r>
              <a:rPr lang="en-US" dirty="0" smtClean="0"/>
              <a:t>Option-Corndog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Breakfast- </a:t>
            </a:r>
            <a:r>
              <a:rPr lang="en-US" dirty="0" err="1" smtClean="0"/>
              <a:t>PIzza</a:t>
            </a:r>
            <a:endParaRPr lang="en-US" dirty="0" smtClean="0"/>
          </a:p>
          <a:p>
            <a:r>
              <a:rPr lang="en-US" dirty="0" smtClean="0"/>
              <a:t>Lunch -Bag Lunch Early Release!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Breakfast-Pancake on a Stick</a:t>
            </a:r>
          </a:p>
          <a:p>
            <a:r>
              <a:rPr lang="en-US" dirty="0" smtClean="0"/>
              <a:t>Lunch- Tacos, lettuce, cheese, pinto beans, pineapple, orange, rice </a:t>
            </a:r>
          </a:p>
          <a:p>
            <a:r>
              <a:rPr lang="en-US" dirty="0" smtClean="0"/>
              <a:t>option- Burrito</a:t>
            </a:r>
          </a:p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Breakfast- Scrambled eggs, toast </a:t>
            </a:r>
          </a:p>
          <a:p>
            <a:r>
              <a:rPr lang="en-US" dirty="0" smtClean="0"/>
              <a:t>Lunch-BBQ sandwich, black eyed peas, sweet potato tots, pears, apple, milk, pudding</a:t>
            </a:r>
          </a:p>
          <a:p>
            <a:r>
              <a:rPr lang="en-US" dirty="0" smtClean="0"/>
              <a:t>Option- Corndog</a:t>
            </a:r>
          </a:p>
          <a:p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Breakfast- French toast stick</a:t>
            </a:r>
          </a:p>
          <a:p>
            <a:r>
              <a:rPr lang="en-US" dirty="0" smtClean="0"/>
              <a:t>Lunch- Chicken Strips, potatoes, gravy, bread, green beans, baby carrots, pears, apples, milk</a:t>
            </a:r>
          </a:p>
          <a:p>
            <a:r>
              <a:rPr lang="en-US" dirty="0" smtClean="0"/>
              <a:t>Option-Stk. fingers</a:t>
            </a:r>
          </a:p>
          <a:p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Breakfast-Muffin, Yogurt</a:t>
            </a:r>
          </a:p>
          <a:p>
            <a:r>
              <a:rPr lang="en-US" dirty="0" smtClean="0"/>
              <a:t>Lunch-Pizza, salad, corn carrot sticks, peaches, milk, pudding</a:t>
            </a:r>
          </a:p>
          <a:p>
            <a:r>
              <a:rPr lang="en-US" dirty="0" smtClean="0"/>
              <a:t>Option- Chic. Sand.</a:t>
            </a:r>
          </a:p>
          <a:p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3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School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Breakfast- Biscuit, gravy </a:t>
            </a:r>
          </a:p>
          <a:p>
            <a:r>
              <a:rPr lang="en-US" dirty="0" smtClean="0"/>
              <a:t>Lunch-Nachos, meat, cheese, pinto beans, mini carrots, pineapple, orange, milk, rice</a:t>
            </a:r>
          </a:p>
          <a:p>
            <a:r>
              <a:rPr lang="en-US" dirty="0" smtClean="0"/>
              <a:t>Option- Burrito</a:t>
            </a:r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Breakfast- Sausage, Biscuit</a:t>
            </a:r>
          </a:p>
          <a:p>
            <a:r>
              <a:rPr lang="en-US" dirty="0" smtClean="0"/>
              <a:t>Lunch-Hot ham &amp; cheese on </a:t>
            </a:r>
            <a:r>
              <a:rPr lang="en-US" dirty="0" err="1" smtClean="0"/>
              <a:t>Ciabatta</a:t>
            </a:r>
            <a:r>
              <a:rPr lang="en-US" dirty="0" smtClean="0"/>
              <a:t> bun, pickle spears, broccoli, applesauce, orange, chips, milk, pudding</a:t>
            </a:r>
          </a:p>
          <a:p>
            <a:r>
              <a:rPr lang="en-US" dirty="0" smtClean="0"/>
              <a:t>Option- Burger</a:t>
            </a:r>
          </a:p>
          <a:p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Breakfast- Pancake on a stick</a:t>
            </a:r>
          </a:p>
          <a:p>
            <a:r>
              <a:rPr lang="en-US" dirty="0" smtClean="0"/>
              <a:t>Lunch-Baked Potato, ham, cheese, 2 bread sticks, broccoli, baby carrots, pears, orange milk</a:t>
            </a:r>
          </a:p>
          <a:p>
            <a:r>
              <a:rPr lang="en-US" dirty="0" smtClean="0"/>
              <a:t>Option-Pizza</a:t>
            </a:r>
          </a:p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Breakfast- Omelet, toast</a:t>
            </a:r>
          </a:p>
          <a:p>
            <a:r>
              <a:rPr lang="en-US" dirty="0" smtClean="0"/>
              <a:t>Lunch-Stuffed crust Pizza, salad, carrot sticks, corn, peaches, milk pudding</a:t>
            </a:r>
          </a:p>
          <a:p>
            <a:r>
              <a:rPr lang="en-US" dirty="0" smtClean="0"/>
              <a:t>Option-Chic. Sandwich</a:t>
            </a:r>
          </a:p>
          <a:p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Breakfast-</a:t>
            </a:r>
            <a:r>
              <a:rPr lang="en-US" dirty="0" err="1" smtClean="0"/>
              <a:t>Kolache</a:t>
            </a:r>
            <a:endParaRPr lang="en-US" dirty="0" smtClean="0"/>
          </a:p>
          <a:p>
            <a:r>
              <a:rPr lang="en-US" dirty="0" smtClean="0"/>
              <a:t>Lunch- Beef Tips &amp; rice, green beans, roll, trop. fruit, orange, salad, milk</a:t>
            </a:r>
          </a:p>
          <a:p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Breakfast- Cinnamon Roll</a:t>
            </a:r>
          </a:p>
          <a:p>
            <a:r>
              <a:rPr lang="en-US" dirty="0" smtClean="0"/>
              <a:t>Lunch-</a:t>
            </a:r>
          </a:p>
          <a:p>
            <a:r>
              <a:rPr lang="en-US" dirty="0" smtClean="0"/>
              <a:t>Tiger Burger,  cheese, </a:t>
            </a:r>
            <a:r>
              <a:rPr lang="en-US" dirty="0" err="1" smtClean="0"/>
              <a:t>fixins</a:t>
            </a:r>
            <a:r>
              <a:rPr lang="en-US" dirty="0" smtClean="0"/>
              <a:t>, Fries, peaches, orange, baby carrots, ,milk</a:t>
            </a:r>
          </a:p>
          <a:p>
            <a:r>
              <a:rPr lang="en-US" dirty="0" smtClean="0"/>
              <a:t>Option- Corndog</a:t>
            </a:r>
          </a:p>
          <a:p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39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Breakfast- French toast stick</a:t>
            </a:r>
          </a:p>
          <a:p>
            <a:r>
              <a:rPr lang="en-US" dirty="0" smtClean="0"/>
              <a:t>Lunch- Chicken Rings, potatoes, gravy, bread, green beans, baby carrots, pears, apples, milk, </a:t>
            </a:r>
            <a:r>
              <a:rPr lang="en-US" dirty="0" err="1" smtClean="0"/>
              <a:t>jello</a:t>
            </a:r>
            <a:endParaRPr lang="en-US" dirty="0" smtClean="0"/>
          </a:p>
          <a:p>
            <a:r>
              <a:rPr lang="en-US" dirty="0" smtClean="0"/>
              <a:t>Option- Stk. </a:t>
            </a:r>
            <a:r>
              <a:rPr lang="en-US" dirty="0" err="1" smtClean="0"/>
              <a:t>Figers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 Sausage Biscuit</a:t>
            </a:r>
          </a:p>
          <a:p>
            <a:r>
              <a:rPr lang="en-US" dirty="0" smtClean="0"/>
              <a:t>Lunch- Pizza, salad, carrot sticks, corn, peaches, milk, pudding</a:t>
            </a:r>
          </a:p>
          <a:p>
            <a:r>
              <a:rPr lang="en-US" dirty="0" smtClean="0"/>
              <a:t>Option- Chic. Sand.</a:t>
            </a:r>
          </a:p>
          <a:p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Breakfast- biscuit, Gravy</a:t>
            </a:r>
          </a:p>
          <a:p>
            <a:r>
              <a:rPr lang="en-US" dirty="0" smtClean="0"/>
              <a:t>Lunch-Turkey Hoagie, baked beans, baked chips ,</a:t>
            </a:r>
            <a:r>
              <a:rPr lang="en-US" dirty="0" err="1" smtClean="0"/>
              <a:t>fixins</a:t>
            </a:r>
            <a:r>
              <a:rPr lang="en-US" dirty="0" smtClean="0"/>
              <a:t>, tropical fruit, apple, milk, pudding</a:t>
            </a:r>
          </a:p>
          <a:p>
            <a:r>
              <a:rPr lang="en-US" dirty="0" smtClean="0"/>
              <a:t>Option- Chic Sandwich</a:t>
            </a:r>
          </a:p>
          <a:p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Breakfast- </a:t>
            </a:r>
            <a:r>
              <a:rPr lang="en-US" dirty="0" err="1" smtClean="0"/>
              <a:t>Kolache</a:t>
            </a:r>
            <a:endParaRPr lang="en-US" dirty="0" smtClean="0"/>
          </a:p>
          <a:p>
            <a:r>
              <a:rPr lang="en-US" dirty="0" smtClean="0"/>
              <a:t>Lunch- Spaghetti, 2 bread sticks, salad, corn, peaches, orange, milk </a:t>
            </a:r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Breakfast-Sausage, Biscuit</a:t>
            </a:r>
          </a:p>
          <a:p>
            <a:r>
              <a:rPr lang="en-US" dirty="0" smtClean="0"/>
              <a:t>Lunch- Taco Salad, pinto beans, pineapple, milk, rice</a:t>
            </a:r>
          </a:p>
          <a:p>
            <a:r>
              <a:rPr lang="en-US" dirty="0" smtClean="0"/>
              <a:t>Option-Burrito</a:t>
            </a:r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 </a:t>
            </a:r>
            <a:r>
              <a:rPr lang="en-US" dirty="0" err="1" smtClean="0"/>
              <a:t>Omlete</a:t>
            </a:r>
            <a:r>
              <a:rPr lang="en-US" dirty="0" smtClean="0"/>
              <a:t>, toast</a:t>
            </a:r>
          </a:p>
          <a:p>
            <a:r>
              <a:rPr lang="en-US" dirty="0" smtClean="0"/>
              <a:t>Lunch- Steak Fingers</a:t>
            </a:r>
            <a:r>
              <a:rPr lang="en-US" dirty="0" smtClean="0"/>
              <a:t>, potatoes</a:t>
            </a:r>
            <a:r>
              <a:rPr lang="en-US" dirty="0" smtClean="0"/>
              <a:t>, gravy, black eyed peas, pears, orange, milk, bread</a:t>
            </a:r>
          </a:p>
          <a:p>
            <a:r>
              <a:rPr lang="en-US" dirty="0" smtClean="0"/>
              <a:t>Option-Nuggets</a:t>
            </a:r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Breakfast- </a:t>
            </a:r>
          </a:p>
          <a:p>
            <a:r>
              <a:rPr lang="en-US" dirty="0" smtClean="0"/>
              <a:t>Mini Pancakes</a:t>
            </a:r>
          </a:p>
          <a:p>
            <a:r>
              <a:rPr lang="en-US" dirty="0" smtClean="0"/>
              <a:t>Lunch-</a:t>
            </a:r>
          </a:p>
          <a:p>
            <a:r>
              <a:rPr lang="en-US" dirty="0" smtClean="0"/>
              <a:t>Tiger chicken, cheese, </a:t>
            </a:r>
            <a:r>
              <a:rPr lang="en-US" dirty="0" err="1" smtClean="0"/>
              <a:t>fixins</a:t>
            </a:r>
            <a:r>
              <a:rPr lang="en-US" dirty="0" smtClean="0"/>
              <a:t>, Tots, baby carrots, peaches, orange, milk</a:t>
            </a:r>
          </a:p>
          <a:p>
            <a:r>
              <a:rPr lang="en-US" dirty="0" smtClean="0"/>
              <a:t>Option- Burger</a:t>
            </a:r>
          </a:p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Breakfast- French Toast Sticks</a:t>
            </a:r>
          </a:p>
          <a:p>
            <a:r>
              <a:rPr lang="en-US" dirty="0" smtClean="0"/>
              <a:t>Lunch- Hot Dog, chili, cheese, chips, carrots, salad, pears, apple, milk</a:t>
            </a:r>
          </a:p>
          <a:p>
            <a:r>
              <a:rPr lang="en-US" dirty="0" smtClean="0"/>
              <a:t>Option-Corndog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87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8294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521</Words>
  <Application>Microsoft Office PowerPoint</Application>
  <PresentationFormat>Custom</PresentationFormat>
  <Paragraphs>73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Texas Department of Agriculture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Cantrell</dc:creator>
  <cp:lastModifiedBy>duncanmelanie</cp:lastModifiedBy>
  <cp:revision>13</cp:revision>
  <dcterms:created xsi:type="dcterms:W3CDTF">2019-02-12T20:58:48Z</dcterms:created>
  <dcterms:modified xsi:type="dcterms:W3CDTF">2019-09-24T19:05:11Z</dcterms:modified>
</cp:coreProperties>
</file>