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12" y="-7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TDA's December 2019 Menu Calendar Template Page 1 of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58400" cy="77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d Eats"/>
          <p:cNvSpPr>
            <a:spLocks noGrp="1"/>
          </p:cNvSpPr>
          <p:nvPr>
            <p:ph type="body" sz="quarter" idx="33"/>
          </p:nvPr>
        </p:nvSpPr>
        <p:spPr>
          <a:xfrm>
            <a:off x="8763000" y="2514600"/>
            <a:ext cx="1219200" cy="1524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" name="Special Announcements"/>
          <p:cNvSpPr>
            <a:spLocks noGrp="1"/>
          </p:cNvSpPr>
          <p:nvPr>
            <p:ph type="body" sz="quarter" idx="32"/>
          </p:nvPr>
        </p:nvSpPr>
        <p:spPr>
          <a:xfrm>
            <a:off x="8229600" y="4800600"/>
            <a:ext cx="1752600" cy="1676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91342" y="22860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862942" y="22860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201884" y="22860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595256" y="22860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934200" y="22860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34"/>
          </p:nvPr>
        </p:nvSpPr>
        <p:spPr>
          <a:xfrm>
            <a:off x="1469570" y="33528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5"/>
          </p:nvPr>
        </p:nvSpPr>
        <p:spPr>
          <a:xfrm>
            <a:off x="2862942" y="33528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4201886" y="33528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562600" y="33528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934200" y="3341916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458684" y="44196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852056" y="44196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4191000" y="44196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551714" y="44196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6923314" y="4408716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1458684" y="54864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852056" y="54864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4191000" y="54864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25"/>
          </p:nvPr>
        </p:nvSpPr>
        <p:spPr>
          <a:xfrm>
            <a:off x="5551714" y="54864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6923314" y="5475516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27"/>
          </p:nvPr>
        </p:nvSpPr>
        <p:spPr>
          <a:xfrm>
            <a:off x="1469570" y="65532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37"/>
          </p:nvPr>
        </p:nvSpPr>
        <p:spPr>
          <a:xfrm>
            <a:off x="2852056" y="65532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848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03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38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DA's December 2019 Menu Calendar Template Page 2 of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" y="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592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04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29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31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92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17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863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108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C61C-EAD9-472D-938C-725D4D97AE7B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C04BF-7850-4CBB-8D16-7215C314D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08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"/>
          <p:cNvSpPr txBox="1"/>
          <p:nvPr/>
        </p:nvSpPr>
        <p:spPr>
          <a:xfrm>
            <a:off x="5334000" y="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TDA’s December 2019 Menu Calendar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33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Tenaha ISD</a:t>
            </a:r>
          </a:p>
          <a:p>
            <a:r>
              <a:rPr lang="en-US" sz="1400" smtClean="0"/>
              <a:t>Elementary &amp; </a:t>
            </a:r>
            <a:r>
              <a:rPr lang="en-US" sz="1400" dirty="0" smtClean="0"/>
              <a:t>Junior </a:t>
            </a:r>
            <a:r>
              <a:rPr lang="en-US" sz="1400" dirty="0" smtClean="0"/>
              <a:t>High </a:t>
            </a:r>
            <a:endParaRPr lang="en-US" sz="1400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Have A Merry Christmas &amp; Happy New Year!</a:t>
            </a:r>
            <a:endParaRPr lang="en-US" sz="1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Breakfast- Biscuit, gravy </a:t>
            </a:r>
          </a:p>
          <a:p>
            <a:r>
              <a:rPr lang="en-US" dirty="0" smtClean="0"/>
              <a:t>Lunch-Nachos, meat, cheese, pinto beans, mini carrots, pineapple, orange, </a:t>
            </a:r>
            <a:r>
              <a:rPr lang="en-US" dirty="0" smtClean="0"/>
              <a:t>milk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Breakfast- Sausage, Biscuit</a:t>
            </a:r>
          </a:p>
          <a:p>
            <a:r>
              <a:rPr lang="en-US" dirty="0" smtClean="0"/>
              <a:t>Lunch-Hot ham &amp; cheese on Ciabatta bun, pickle spears, broccoli, applesauce, orange, chips, </a:t>
            </a:r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Breakfast- Pancake on a stick</a:t>
            </a:r>
          </a:p>
          <a:p>
            <a:r>
              <a:rPr lang="en-US" dirty="0" smtClean="0"/>
              <a:t>Lunch-Baked Potato, ham, cheese, </a:t>
            </a:r>
            <a:r>
              <a:rPr lang="en-US" dirty="0" smtClean="0"/>
              <a:t>bread </a:t>
            </a:r>
            <a:r>
              <a:rPr lang="en-US" dirty="0" smtClean="0"/>
              <a:t>sticks, broccoli, baby carrots, pears, orange </a:t>
            </a:r>
            <a:r>
              <a:rPr lang="en-US" dirty="0" smtClean="0"/>
              <a:t>milk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Breakfast- Omelet, toast</a:t>
            </a:r>
          </a:p>
          <a:p>
            <a:r>
              <a:rPr lang="en-US" dirty="0" smtClean="0"/>
              <a:t>Lunch-Stuffed crust Pizza, salad, carrot sticks, corn, peaches, </a:t>
            </a:r>
            <a:r>
              <a:rPr lang="en-US" dirty="0" smtClean="0"/>
              <a:t>milk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Breakfast- </a:t>
            </a:r>
            <a:r>
              <a:rPr lang="en-US" dirty="0" err="1" smtClean="0"/>
              <a:t>Kolache</a:t>
            </a:r>
            <a:endParaRPr lang="en-US" dirty="0" smtClean="0"/>
          </a:p>
          <a:p>
            <a:r>
              <a:rPr lang="en-US" dirty="0" smtClean="0"/>
              <a:t>Lunch- Spaghetti, </a:t>
            </a:r>
            <a:r>
              <a:rPr lang="en-US" dirty="0" smtClean="0"/>
              <a:t> </a:t>
            </a:r>
            <a:r>
              <a:rPr lang="en-US" dirty="0" smtClean="0"/>
              <a:t>bread sticks, salad, corn, peaches, orange, milk </a:t>
            </a:r>
          </a:p>
          <a:p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Breakfast- Cinnamon Roll</a:t>
            </a:r>
          </a:p>
          <a:p>
            <a:r>
              <a:rPr lang="en-US" dirty="0" smtClean="0"/>
              <a:t>Lunch-</a:t>
            </a:r>
          </a:p>
          <a:p>
            <a:r>
              <a:rPr lang="en-US" dirty="0" smtClean="0"/>
              <a:t>Tiger Burger, </a:t>
            </a:r>
            <a:r>
              <a:rPr lang="en-US" dirty="0" smtClean="0"/>
              <a:t> </a:t>
            </a:r>
            <a:r>
              <a:rPr lang="en-US" dirty="0" err="1" smtClean="0"/>
              <a:t>fixins</a:t>
            </a:r>
            <a:r>
              <a:rPr lang="en-US" dirty="0" smtClean="0"/>
              <a:t>, Fries, peaches, orange, baby carrots, ,milk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Breakfast- biscuit, Gravy</a:t>
            </a:r>
          </a:p>
          <a:p>
            <a:r>
              <a:rPr lang="en-US" dirty="0" smtClean="0"/>
              <a:t>Lunch-Turkey Hoagie, baked beans, baked chips ,</a:t>
            </a:r>
            <a:r>
              <a:rPr lang="en-US" dirty="0" err="1" smtClean="0"/>
              <a:t>fixins</a:t>
            </a:r>
            <a:r>
              <a:rPr lang="en-US" dirty="0" smtClean="0"/>
              <a:t>, tropical fruit, apple, </a:t>
            </a:r>
            <a:r>
              <a:rPr lang="en-US" dirty="0" smtClean="0"/>
              <a:t>milk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Breakfast- Omelet, toast</a:t>
            </a:r>
          </a:p>
          <a:p>
            <a:r>
              <a:rPr lang="en-US" dirty="0" smtClean="0"/>
              <a:t>Lunch- Chicken fried steak, potatoes, gravy, black eyed peas, pears, orange, milk, </a:t>
            </a:r>
            <a:r>
              <a:rPr lang="en-US" dirty="0" smtClean="0"/>
              <a:t>, roll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Breakfast- </a:t>
            </a:r>
          </a:p>
          <a:p>
            <a:r>
              <a:rPr lang="en-US" dirty="0" smtClean="0"/>
              <a:t>Mini Pancakes</a:t>
            </a:r>
          </a:p>
          <a:p>
            <a:r>
              <a:rPr lang="en-US" dirty="0" smtClean="0"/>
              <a:t>Lunch-</a:t>
            </a:r>
          </a:p>
          <a:p>
            <a:r>
              <a:rPr lang="en-US" dirty="0" smtClean="0"/>
              <a:t>Tiger </a:t>
            </a:r>
            <a:r>
              <a:rPr lang="en-US" dirty="0" smtClean="0"/>
              <a:t>chicken</a:t>
            </a:r>
            <a:r>
              <a:rPr lang="en-US" dirty="0" smtClean="0"/>
              <a:t>, </a:t>
            </a:r>
            <a:r>
              <a:rPr lang="en-US" dirty="0" smtClean="0"/>
              <a:t> </a:t>
            </a:r>
            <a:r>
              <a:rPr lang="en-US" dirty="0" err="1" smtClean="0"/>
              <a:t>fixins</a:t>
            </a:r>
            <a:r>
              <a:rPr lang="en-US" dirty="0" smtClean="0"/>
              <a:t>, Tots, baby carrots, peaches, orange, milk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Breakfast-Pizza</a:t>
            </a:r>
          </a:p>
          <a:p>
            <a:r>
              <a:rPr lang="en-US" dirty="0" smtClean="0"/>
              <a:t>Lunch- Grilled cheese, SOUP, carrot stick, salad, </a:t>
            </a:r>
            <a:r>
              <a:rPr lang="en-US" dirty="0" smtClean="0"/>
              <a:t>peaches, </a:t>
            </a:r>
            <a:r>
              <a:rPr lang="en-US" dirty="0" smtClean="0"/>
              <a:t>milk</a:t>
            </a:r>
          </a:p>
          <a:p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Breakfast-Pancake on a Stick</a:t>
            </a:r>
          </a:p>
          <a:p>
            <a:r>
              <a:rPr lang="en-US" dirty="0" smtClean="0"/>
              <a:t>Lunch- Tacos, lettuce, cheese, pinto beans, pineapple, orange,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Breakfast- Scrambled eggs, toast </a:t>
            </a:r>
          </a:p>
          <a:p>
            <a:r>
              <a:rPr lang="en-US" dirty="0" smtClean="0"/>
              <a:t>Lunch-BBQ sandwich, black eyed peas, sweet potato tots, pears, apple, </a:t>
            </a:r>
            <a:r>
              <a:rPr lang="en-US" dirty="0" smtClean="0"/>
              <a:t>milk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Breakfast- Sausage, Biscuit</a:t>
            </a:r>
          </a:p>
          <a:p>
            <a:r>
              <a:rPr lang="en-US" dirty="0" smtClean="0"/>
              <a:t>Lunch- Chicken Strips, potatoes, gravy, roll, green beans, baby carrots, pears, apples, milk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Breakfast-Muffin, Yogurt</a:t>
            </a:r>
          </a:p>
          <a:p>
            <a:r>
              <a:rPr lang="en-US" dirty="0" smtClean="0"/>
              <a:t>Lunch-Pizza, salad, corn carrot sticks, peaches, milk, pudding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Breakfast- Pizza, fruit, juice, milk       </a:t>
            </a:r>
          </a:p>
          <a:p>
            <a:r>
              <a:rPr lang="en-US" dirty="0" smtClean="0"/>
              <a:t>Lunch- Mini Corndogs, broccoli, carrots, Fruit mix, orange, milk, </a:t>
            </a:r>
          </a:p>
          <a:p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algn="ctr"/>
            <a:r>
              <a:rPr lang="en-US" dirty="0" smtClean="0"/>
              <a:t>NO SCHOOL! </a:t>
            </a:r>
            <a:r>
              <a:rPr lang="en-US" sz="1800" dirty="0" smtClean="0"/>
              <a:t>Christmas Break!</a:t>
            </a:r>
            <a:endParaRPr lang="en-US" sz="1800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NO SCHOOL! </a:t>
            </a:r>
            <a:r>
              <a:rPr lang="en-US" sz="1800" dirty="0" smtClean="0">
                <a:solidFill>
                  <a:prstClr val="black"/>
                </a:solidFill>
              </a:rPr>
              <a:t>Christmas Break!</a:t>
            </a:r>
          </a:p>
          <a:p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NO SCHOOL! </a:t>
            </a:r>
            <a:r>
              <a:rPr lang="en-US" sz="1800" dirty="0" smtClean="0">
                <a:solidFill>
                  <a:prstClr val="black"/>
                </a:solidFill>
              </a:rPr>
              <a:t>Christmas Break!</a:t>
            </a:r>
          </a:p>
          <a:p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NO SCHOOL! </a:t>
            </a:r>
            <a:r>
              <a:rPr lang="en-US" sz="1800" dirty="0" smtClean="0">
                <a:solidFill>
                  <a:prstClr val="black"/>
                </a:solidFill>
              </a:rPr>
              <a:t>Christmas Break!</a:t>
            </a:r>
          </a:p>
          <a:p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NO SCHOOL! </a:t>
            </a:r>
            <a:r>
              <a:rPr lang="en-US" sz="1800" dirty="0" smtClean="0">
                <a:solidFill>
                  <a:prstClr val="black"/>
                </a:solidFill>
              </a:rPr>
              <a:t>Christmas Break!</a:t>
            </a:r>
          </a:p>
          <a:p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NO SCHOOL! </a:t>
            </a:r>
            <a:r>
              <a:rPr lang="en-US" sz="1800" dirty="0" smtClean="0">
                <a:solidFill>
                  <a:prstClr val="black"/>
                </a:solidFill>
              </a:rPr>
              <a:t>Christmas Break!</a:t>
            </a:r>
          </a:p>
          <a:p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NO SCHOOL! </a:t>
            </a:r>
            <a:r>
              <a:rPr lang="en-US" sz="1800" dirty="0" smtClean="0">
                <a:solidFill>
                  <a:prstClr val="black"/>
                </a:solidFill>
              </a:rPr>
              <a:t>Christmas Break!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987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8294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369</Words>
  <Application>Microsoft Office PowerPoint</Application>
  <PresentationFormat>Custom</PresentationFormat>
  <Paragraphs>44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Texas Department of Agriculture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Kellen Cantrell</dc:creator>
  <cp:lastModifiedBy>duncanmelanie</cp:lastModifiedBy>
  <cp:revision>14</cp:revision>
  <dcterms:created xsi:type="dcterms:W3CDTF">2019-02-12T20:58:48Z</dcterms:created>
  <dcterms:modified xsi:type="dcterms:W3CDTF">2019-11-19T15:56:53Z</dcterms:modified>
</cp:coreProperties>
</file>