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97" r:id="rId3"/>
    <p:sldId id="270" r:id="rId4"/>
    <p:sldId id="298" r:id="rId5"/>
    <p:sldId id="290" r:id="rId6"/>
    <p:sldId id="299" r:id="rId7"/>
    <p:sldId id="295" r:id="rId8"/>
    <p:sldId id="300" r:id="rId9"/>
    <p:sldId id="294" r:id="rId10"/>
    <p:sldId id="301" r:id="rId11"/>
    <p:sldId id="293" r:id="rId12"/>
    <p:sldId id="302" r:id="rId13"/>
    <p:sldId id="292" r:id="rId14"/>
    <p:sldId id="303" r:id="rId15"/>
    <p:sldId id="296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ACB5-4867-40A4-8E3C-CEAA40701F7D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8064-1125-43F2-9E6A-564D41083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812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Pre-Kindergarten</a:t>
            </a:r>
          </a:p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Kendell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Cato</a:t>
            </a: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15362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59724"/>
            <a:ext cx="2590800" cy="250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6324600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3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rd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Adrian Ramirez</a:t>
            </a: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2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2743200" cy="2650211"/>
          </a:xfrm>
          <a:prstGeom prst="rect">
            <a:avLst/>
          </a:prstGeom>
          <a:noFill/>
        </p:spPr>
      </p:pic>
      <p:pic>
        <p:nvPicPr>
          <p:cNvPr id="7170" name="Picture 2" descr="C:\Users\jacobslinda\Downloads\20170508_14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2362200" cy="314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4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th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Deara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Mayer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5122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2667000" cy="257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4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th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Deara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Mayer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4098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2247900" cy="2171701"/>
          </a:xfrm>
          <a:prstGeom prst="rect">
            <a:avLst/>
          </a:prstGeom>
          <a:noFill/>
        </p:spPr>
      </p:pic>
      <p:pic>
        <p:nvPicPr>
          <p:cNvPr id="6146" name="Picture 2" descr="C:\Users\jacobslinda\Downloads\20170508_144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2362200" cy="314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5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th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Leonardo Martinez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3074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2514600" cy="242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5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th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Leonardo Martinez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2050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4038600"/>
            <a:ext cx="2366209" cy="2286000"/>
          </a:xfrm>
          <a:prstGeom prst="rect">
            <a:avLst/>
          </a:prstGeom>
          <a:noFill/>
        </p:spPr>
      </p:pic>
      <p:pic>
        <p:nvPicPr>
          <p:cNvPr id="5122" name="Picture 2" descr="C:\Users\jacobslinda\Downloads\20170508_14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2286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143000"/>
            <a:ext cx="537358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Elementary Students of the Month</a:t>
            </a:r>
            <a:endParaRPr lang="en-US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May  </a:t>
            </a:r>
            <a:endParaRPr lang="en-US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Elsa Flores, Leonardo Martinez, </a:t>
            </a:r>
            <a:r>
              <a:rPr lang="en-US" sz="1400" b="1" dirty="0" err="1" smtClean="0"/>
              <a:t>Deara</a:t>
            </a:r>
            <a:r>
              <a:rPr lang="en-US" sz="1400" b="1" dirty="0" smtClean="0"/>
              <a:t> Mayer, Adrian Ramirez,</a:t>
            </a:r>
          </a:p>
          <a:p>
            <a:r>
              <a:rPr lang="en-US" sz="1400" b="1" dirty="0" smtClean="0"/>
              <a:t>Bryan </a:t>
            </a:r>
            <a:r>
              <a:rPr lang="en-US" sz="1400" b="1" dirty="0" err="1" smtClean="0"/>
              <a:t>Solorzano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Kendyll</a:t>
            </a:r>
            <a:r>
              <a:rPr lang="en-US" sz="1400" b="1" dirty="0" smtClean="0"/>
              <a:t> Cato, Miriam Flores</a:t>
            </a:r>
            <a:endParaRPr lang="en-US" sz="1400" b="1" dirty="0"/>
          </a:p>
        </p:txBody>
      </p:sp>
      <p:sp>
        <p:nvSpPr>
          <p:cNvPr id="2050" name="AutoShape 2" descr="Displaying 20170407_080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isplaying 20170407_080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C:\Users\jacobslinda\Downloads\20170508_14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24050"/>
            <a:ext cx="4724400" cy="3543300"/>
          </a:xfrm>
          <a:prstGeom prst="rect">
            <a:avLst/>
          </a:prstGeom>
          <a:noFill/>
        </p:spPr>
      </p:pic>
      <p:pic>
        <p:nvPicPr>
          <p:cNvPr id="1026" name="Picture 2" descr="Image result for tiger elementary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2479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812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Pre-Kindergarten</a:t>
            </a:r>
          </a:p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Kendell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Cato</a:t>
            </a: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4338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15074"/>
            <a:ext cx="2819400" cy="2723828"/>
          </a:xfrm>
          <a:prstGeom prst="rect">
            <a:avLst/>
          </a:prstGeom>
          <a:noFill/>
        </p:spPr>
      </p:pic>
      <p:pic>
        <p:nvPicPr>
          <p:cNvPr id="4098" name="Picture 2" descr="C:\Users\jacobslinda\Downloads\20170508_144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234315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781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0574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Kindergarten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Bryan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Solozano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rgbClr val="E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rgbClr val="E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13314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30758"/>
            <a:ext cx="2438400" cy="235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781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828800"/>
            <a:ext cx="63246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Kindergarten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Bryan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Solozano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2290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2800016" cy="2705101"/>
          </a:xfrm>
          <a:prstGeom prst="rect">
            <a:avLst/>
          </a:prstGeom>
          <a:noFill/>
        </p:spPr>
      </p:pic>
      <p:pic>
        <p:nvPicPr>
          <p:cNvPr id="3074" name="Picture 2" descr="C:\Users\jacobslinda\Downloads\20170508_144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24574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0574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1st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Miriam Flores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11266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590800" cy="250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905000"/>
            <a:ext cx="63246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1st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Miriam Flores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0242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743200" cy="2650211"/>
          </a:xfrm>
          <a:prstGeom prst="rect">
            <a:avLst/>
          </a:prstGeom>
          <a:noFill/>
        </p:spPr>
      </p:pic>
      <p:pic>
        <p:nvPicPr>
          <p:cNvPr id="2050" name="Picture 2" descr="C:\Users\jacobslinda\Downloads\20170508_144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234315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2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nd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Elsa Flores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36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9218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2514600" cy="242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828800"/>
            <a:ext cx="63246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2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nd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Elsa Flores</a:t>
            </a:r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36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8194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2602830" cy="2514600"/>
          </a:xfrm>
          <a:prstGeom prst="rect">
            <a:avLst/>
          </a:prstGeom>
          <a:noFill/>
        </p:spPr>
      </p:pic>
      <p:pic>
        <p:nvPicPr>
          <p:cNvPr id="2" name="Picture 2" descr="C:\Users\jacobslinda\Downloads\20170508_14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2190750" cy="292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44" y="838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Student of the Month</a:t>
            </a:r>
            <a:endParaRPr lang="en-US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3246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3</a:t>
            </a:r>
            <a:r>
              <a:rPr lang="en-US" sz="4000" spc="50" baseline="3000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rd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 Grade</a:t>
            </a:r>
          </a:p>
          <a:p>
            <a:pPr algn="ctr"/>
            <a:r>
              <a:rPr lang="en-US" sz="4000" spc="50" dirty="0" smtClean="0">
                <a:ln w="11430"/>
                <a:solidFill>
                  <a:schemeClr val="tx1"/>
                </a:solidFill>
                <a:latin typeface="Gill Sans Ultra Bold" pitchFamily="34" charset="0"/>
              </a:rPr>
              <a:t>Adrian Ramirez</a:t>
            </a: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  <a:p>
            <a:pPr algn="ctr"/>
            <a:endParaRPr lang="en-US" sz="4000" spc="50" dirty="0" smtClean="0">
              <a:ln w="11430"/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808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5819001"/>
            <a:ext cx="2590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9294" y="381000"/>
            <a:ext cx="29851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low Solid Italic" pitchFamily="82" charset="0"/>
              </a:rPr>
              <a:t>2016– 2017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963" y="4980801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Principal</a:t>
            </a:r>
            <a:endParaRPr lang="en-US" sz="1200" dirty="0">
              <a:latin typeface="Gill Sans Ultra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819001"/>
            <a:ext cx="98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Teacher 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7170" name="Picture 2" descr="Image result for tiger elementary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2484521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193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Marcie</dc:creator>
  <cp:lastModifiedBy>jacobslinda</cp:lastModifiedBy>
  <cp:revision>192</cp:revision>
  <dcterms:created xsi:type="dcterms:W3CDTF">2012-11-26T23:51:20Z</dcterms:created>
  <dcterms:modified xsi:type="dcterms:W3CDTF">2017-05-09T17:58:03Z</dcterms:modified>
</cp:coreProperties>
</file>